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BF8038-6193-47E3-9454-745107166302}" v="236" dt="2025-02-20T20:24:57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Человеческое лицо, мультфильм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2F627EB6-6DD3-3A94-3FFE-AE0832259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407" cy="6858000"/>
          </a:xfrm>
          <a:prstGeom prst="rect">
            <a:avLst/>
          </a:prstGeom>
        </p:spPr>
      </p:pic>
      <p:pic>
        <p:nvPicPr>
          <p:cNvPr id="3" name="Рисунок 2" descr="Изображение выглядит как Шрифт, символ, круг, логотип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3CD18140-802C-3027-37F8-F85EFF3DB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307" y="5736029"/>
            <a:ext cx="1257055" cy="11256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Человеческое лицо, мультфильм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F4781462-AC9F-B945-4D50-37B2B1187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26" y="0"/>
            <a:ext cx="11933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17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иллюстрация, Человеческое лицо, рисунок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1F4BCD6C-2560-FE37-B8AB-56C5F1D9F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51" y="0"/>
            <a:ext cx="12082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6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текст, иллюстрация, графический дизайн, мультфильм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4E383C31-731E-D1E7-C60D-9E49A2EC82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8561" cy="6862473"/>
          </a:xfrm>
        </p:spPr>
      </p:pic>
    </p:spTree>
    <p:extLst>
      <p:ext uri="{BB962C8B-B14F-4D97-AF65-F5344CB8AC3E}">
        <p14:creationId xmlns:p14="http://schemas.microsoft.com/office/powerpoint/2010/main" val="3778799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рисунок, мультфильм, Детское искусство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03BF267B-FE45-08A2-046D-992658DA3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73" y="0"/>
            <a:ext cx="11980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44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текст, рукописный текст, Человеческое лицо, Самоклеющийся листок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799C04E6-0B63-6214-9E29-F43DEB250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863" y="-1442"/>
            <a:ext cx="11815954" cy="6862473"/>
          </a:xfrm>
        </p:spPr>
      </p:pic>
    </p:spTree>
    <p:extLst>
      <p:ext uri="{BB962C8B-B14F-4D97-AF65-F5344CB8AC3E}">
        <p14:creationId xmlns:p14="http://schemas.microsoft.com/office/powerpoint/2010/main" val="856049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Шрифт, Графика, логотип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819FACA0-24CB-6A04-57C6-C33971F2B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1676160"/>
            <a:ext cx="3517119" cy="3499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Изображение выглядит как текст, Шрифт, символ, логотип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A14B2EAD-FDF7-1FE3-D080-F6A5F5EBB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862" y="3061133"/>
            <a:ext cx="3548160" cy="72737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Шрифт, символ, круг, логотип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77B030F4-6017-0042-8686-8ACFB02B0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248" y="1573887"/>
            <a:ext cx="3517120" cy="34907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93508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A48CB-E4D2-134A-CF98-265471B37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06" y="285956"/>
            <a:ext cx="10515600" cy="1325563"/>
          </a:xfrm>
        </p:spPr>
        <p:txBody>
          <a:bodyPr/>
          <a:lstStyle/>
          <a:p>
            <a:r>
              <a:rPr lang="pl-PL" dirty="0">
                <a:latin typeface="Batang"/>
                <a:ea typeface="Batang"/>
              </a:rPr>
              <a:t>Projekt przygotowali</a:t>
            </a:r>
            <a:r>
              <a:rPr lang="ru-RU" dirty="0">
                <a:latin typeface="Batang"/>
                <a:ea typeface="Batang"/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3591F6-C83D-925C-B6C3-47DE5CF93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213" y="1865209"/>
            <a:ext cx="10515600" cy="31341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 err="1">
                <a:latin typeface="Bookman Old Style"/>
              </a:rPr>
              <a:t>Andrii</a:t>
            </a:r>
            <a:r>
              <a:rPr lang="ru-RU" dirty="0">
                <a:latin typeface="Bookman Old Style"/>
              </a:rPr>
              <a:t> </a:t>
            </a:r>
            <a:r>
              <a:rPr lang="ru-RU" dirty="0" err="1">
                <a:latin typeface="Bookman Old Style"/>
              </a:rPr>
              <a:t>Kharchenko</a:t>
            </a:r>
            <a:endParaRPr lang="ru-RU" dirty="0">
              <a:latin typeface="Bookman Old Style"/>
            </a:endParaRPr>
          </a:p>
          <a:p>
            <a:pPr marL="0" indent="0">
              <a:buNone/>
            </a:pPr>
            <a:r>
              <a:rPr lang="ru-RU" dirty="0" err="1">
                <a:latin typeface="Bookman Old Style"/>
              </a:rPr>
              <a:t>Azar</a:t>
            </a:r>
            <a:r>
              <a:rPr lang="ru-RU" dirty="0">
                <a:latin typeface="Bookman Old Style"/>
              </a:rPr>
              <a:t> </a:t>
            </a:r>
            <a:r>
              <a:rPr lang="ru-RU" dirty="0" err="1">
                <a:latin typeface="Bookman Old Style"/>
              </a:rPr>
              <a:t>Zoria</a:t>
            </a:r>
            <a:r>
              <a:rPr lang="ru-RU" dirty="0">
                <a:latin typeface="Bookman Old Style"/>
              </a:rPr>
              <a:t> </a:t>
            </a:r>
          </a:p>
          <a:p>
            <a:pPr marL="0" indent="0">
              <a:buNone/>
            </a:pPr>
            <a:r>
              <a:rPr lang="ru-RU" dirty="0" err="1">
                <a:latin typeface="Bookman Old Style"/>
              </a:rPr>
              <a:t>Julia</a:t>
            </a:r>
            <a:r>
              <a:rPr lang="ru-RU" dirty="0">
                <a:latin typeface="Bookman Old Style"/>
              </a:rPr>
              <a:t> </a:t>
            </a:r>
            <a:r>
              <a:rPr lang="ru-RU" dirty="0" err="1">
                <a:latin typeface="Bookman Old Style"/>
              </a:rPr>
              <a:t>Sorokina</a:t>
            </a:r>
            <a:r>
              <a:rPr lang="ru-RU" dirty="0">
                <a:latin typeface="Bookman Old Style"/>
              </a:rPr>
              <a:t> </a:t>
            </a:r>
          </a:p>
          <a:p>
            <a:pPr marL="0" indent="0">
              <a:buNone/>
            </a:pPr>
            <a:r>
              <a:rPr lang="ru-RU" dirty="0" err="1">
                <a:latin typeface="Bookman Old Style"/>
              </a:rPr>
              <a:t>Anastasiia</a:t>
            </a:r>
            <a:r>
              <a:rPr lang="ru-RU" dirty="0">
                <a:latin typeface="Bookman Old Style"/>
              </a:rPr>
              <a:t> </a:t>
            </a:r>
            <a:r>
              <a:rPr lang="ru-RU" dirty="0" err="1">
                <a:latin typeface="Bookman Old Style"/>
              </a:rPr>
              <a:t>Monashko</a:t>
            </a:r>
            <a:endParaRPr lang="ru-RU" dirty="0">
              <a:latin typeface="Bookman Old Style"/>
            </a:endParaRPr>
          </a:p>
          <a:p>
            <a:pPr marL="0" indent="0">
              <a:buNone/>
            </a:pPr>
            <a:r>
              <a:rPr lang="ru-RU" dirty="0" err="1">
                <a:latin typeface="Bookman Old Style"/>
              </a:rPr>
              <a:t>Bohdan</a:t>
            </a:r>
            <a:r>
              <a:rPr lang="ru-RU" dirty="0">
                <a:latin typeface="Bookman Old Style"/>
              </a:rPr>
              <a:t> </a:t>
            </a:r>
            <a:r>
              <a:rPr lang="ru-RU" dirty="0" err="1">
                <a:latin typeface="Bookman Old Style"/>
              </a:rPr>
              <a:t>Petrov</a:t>
            </a:r>
            <a:r>
              <a:rPr lang="ru-RU" dirty="0">
                <a:latin typeface="Bookman Old Style"/>
              </a:rPr>
              <a:t> </a:t>
            </a:r>
          </a:p>
          <a:p>
            <a:pPr marL="0" indent="0">
              <a:buNone/>
            </a:pPr>
            <a:r>
              <a:rPr lang="ru-RU" dirty="0" err="1">
                <a:latin typeface="Bookman Old Style"/>
              </a:rPr>
              <a:t>Veniamin</a:t>
            </a:r>
            <a:r>
              <a:rPr lang="ru-RU" dirty="0">
                <a:latin typeface="Bookman Old Style"/>
              </a:rPr>
              <a:t> </a:t>
            </a:r>
            <a:r>
              <a:rPr lang="ru-RU" dirty="0" err="1">
                <a:latin typeface="Bookman Old Style"/>
              </a:rPr>
              <a:t>Kovlew</a:t>
            </a:r>
            <a:r>
              <a:rPr lang="ru-RU" dirty="0">
                <a:latin typeface="Bookman Old Style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A50FAD-E59E-E4D2-42B9-D78538B630F9}"/>
              </a:ext>
            </a:extLst>
          </p:cNvPr>
          <p:cNvSpPr txBox="1"/>
          <p:nvPr/>
        </p:nvSpPr>
        <p:spPr>
          <a:xfrm>
            <a:off x="9682348" y="241465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err="1">
                <a:latin typeface="Calibri"/>
                <a:ea typeface="Calibri"/>
                <a:cs typeface="Calibri"/>
              </a:rPr>
              <a:t>Klasa</a:t>
            </a:r>
            <a:r>
              <a:rPr lang="ru-RU" sz="2800" dirty="0">
                <a:latin typeface="Calibri"/>
                <a:ea typeface="Calibri"/>
                <a:cs typeface="Calibri"/>
              </a:rPr>
              <a:t> 1-A</a:t>
            </a:r>
          </a:p>
        </p:txBody>
      </p:sp>
      <p:pic>
        <p:nvPicPr>
          <p:cNvPr id="8" name="Рисунок 7" descr="Изображение выглядит как Шрифт, символ, круг, логотип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AE9854AD-1A37-480E-B96C-CC696A42A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271" y="1611284"/>
            <a:ext cx="3517120" cy="34907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669429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</Words>
  <Application>Microsoft Macintosh PowerPoint</Application>
  <PresentationFormat>Panoramiczny</PresentationFormat>
  <Paragraphs>8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5" baseType="lpstr">
      <vt:lpstr>Batang</vt:lpstr>
      <vt:lpstr>Aptos</vt:lpstr>
      <vt:lpstr>Aptos Display</vt:lpstr>
      <vt:lpstr>Arial</vt:lpstr>
      <vt:lpstr>Bookman Old Style</vt:lpstr>
      <vt:lpstr>Calibri</vt:lpstr>
      <vt:lpstr>Тема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Projekt przygotowali: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Klaudia Krawczyk 5</cp:lastModifiedBy>
  <cp:revision>102</cp:revision>
  <dcterms:created xsi:type="dcterms:W3CDTF">2025-02-20T19:51:10Z</dcterms:created>
  <dcterms:modified xsi:type="dcterms:W3CDTF">2025-02-26T17:46:55Z</dcterms:modified>
</cp:coreProperties>
</file>